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70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E1266-667C-4010-BD22-6ADA17F69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26B9-BB54-4738-A90A-B00FFA553D8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DDC347-3F5F-4072-848E-DF223B6A0A36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A3FC-F822-4C25-9033-56D090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E785-5FB0-412E-AE11-1162AF9F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EBA-B200-4E40-891E-A96890D6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FAC5-2242-4E93-B041-BB45C2E8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E49-4595-4CA9-A384-08D26B89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070-D204-4F42-9393-4952A9B1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CEB-1709-4B48-A377-B21CDED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1A95-0DC5-4DDA-BC02-428A0468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AD7-BB86-4873-BE7C-707AB24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EB0-033B-4FEE-8FD0-EF7CB1D3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C10-1CCB-40B0-9DF3-928DB2DC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9E8E74-6C14-4745-975A-792884CA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44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933825"/>
            <a:ext cx="236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7010400" cy="260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Здоровый дух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здоровом теле</a:t>
            </a:r>
          </a:p>
        </p:txBody>
      </p:sp>
      <p:pic>
        <p:nvPicPr>
          <p:cNvPr id="3078" name="Picture 12" descr="C03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i="1">
                <a:solidFill>
                  <a:srgbClr val="FF0000"/>
                </a:solidFill>
              </a:rPr>
              <a:t>Режим</a:t>
            </a:r>
            <a:r>
              <a:rPr lang="ru-RU" sz="7200">
                <a:solidFill>
                  <a:srgbClr val="FF0000"/>
                </a:solidFill>
              </a:rPr>
              <a:t> дня: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опия rezhim_d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Копия (2) rezhim_d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Копия (3) rezhim_d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3145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rezhim_dn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Копия (6) rezhim_d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Копия (4) rezhim_dn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опия (5) rezhim_dn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Копия (8) rezhim_dn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Копия (10) rezhim_dny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343400"/>
            <a:ext cx="243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7) rezhim_dny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2057400"/>
            <a:ext cx="1905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post-214038-13008703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1336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066800" y="2587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981200" y="137160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6.30-6.45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81600" y="304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6.45-7.00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00800" y="304800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7.00-7.20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33400" y="3429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7.30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048000" y="365760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8.00-14.00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9530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12.00</a:t>
            </a:r>
          </a:p>
        </p:txBody>
      </p:sp>
      <p:pic>
        <p:nvPicPr>
          <p:cNvPr id="26653" name="Picture 29" descr="rezhim_dnya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20574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454900" y="3860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14.30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17475" y="58420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15.00-16.30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89125" y="62992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16.30-18.30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038600" y="4800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18.30-19.00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8516938" y="54102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4" grpId="0"/>
      <p:bldP spid="26655" grpId="0"/>
      <p:bldP spid="26656" grpId="0"/>
      <p:bldP spid="26657" grpId="0"/>
      <p:bldP spid="26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57200"/>
            <a:ext cx="7429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Скажи себе:</a:t>
            </a:r>
            <a:r>
              <a:rPr lang="ru-RU" sz="3600" b="1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endParaRPr lang="ru-RU" sz="3600" b="1">
              <a:solidFill>
                <a:srgbClr val="003366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«Я выбираю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здоровье, я выбираю 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здоровый образ жизни!»</a:t>
            </a:r>
            <a:r>
              <a:rPr lang="ru-RU" sz="360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веке быть здоровым, умным и успешным –</a:t>
            </a:r>
            <a:b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модно и престижно!</a:t>
            </a: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0246" name="Picture 6" descr="308455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usiness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eta_176_13__2_7533_befgkmsvx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2895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FF0000"/>
                </a:solidFill>
              </a:rPr>
              <a:t>Знаешь ли ты,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что здоровый образ жизни – это:</a:t>
            </a:r>
            <a:r>
              <a:rPr lang="ru-RU" sz="3600">
                <a:solidFill>
                  <a:srgbClr val="C00000"/>
                </a:solidFill>
              </a:rPr>
              <a:t/>
            </a:r>
            <a:br>
              <a:rPr lang="ru-RU" sz="3600">
                <a:solidFill>
                  <a:srgbClr val="C00000"/>
                </a:solidFill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активные занятия физкультурой и спортом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хорошее настроение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отказ от курения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«нет» наркотикам, пиву и другим алкогольным напиткам </a:t>
            </a:r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</a:rPr>
              <a:t>Здоровый образ жизни – это активные занятия физкультурой и спортом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003366"/>
                </a:solidFill>
              </a:rPr>
              <a:t>   Помни:</a:t>
            </a:r>
            <a:r>
              <a:rPr lang="ru-RU" smtClean="0">
                <a:solidFill>
                  <a:srgbClr val="003366"/>
                </a:solidFill>
              </a:rPr>
              <a:t> если мало двигаться и долго находиться в одной позе, появятся нарушения осанки, сутулость, искривление позвоночника. Это приводит к снижению </a:t>
            </a:r>
            <a:r>
              <a:rPr lang="ru-RU" b="1" smtClean="0">
                <a:solidFill>
                  <a:srgbClr val="003366"/>
                </a:solidFill>
              </a:rPr>
              <a:t>физической и умственной активности</a:t>
            </a:r>
            <a:r>
              <a:rPr lang="ru-RU" smtClean="0">
                <a:solidFill>
                  <a:srgbClr val="003366"/>
                </a:solidFill>
              </a:rPr>
              <a:t>.</a:t>
            </a:r>
          </a:p>
          <a:p>
            <a:endParaRPr lang="ru-RU" smtClean="0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609600" y="42672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743200"/>
            <a:ext cx="437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3366"/>
                </a:solidFill>
              </a:rPr>
              <a:t>В пище содержатся основные </a:t>
            </a:r>
            <a:r>
              <a:rPr lang="ru-RU" b="1" smtClean="0">
                <a:solidFill>
                  <a:srgbClr val="003366"/>
                </a:solidFill>
              </a:rPr>
              <a:t>питательные вещества</a:t>
            </a:r>
            <a:r>
              <a:rPr lang="ru-RU" smtClean="0">
                <a:solidFill>
                  <a:srgbClr val="003366"/>
                </a:solidFill>
              </a:rPr>
              <a:t>, которые являются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строительным материалом для организма человека,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источником энергии,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укрепляют иммунитет.</a:t>
            </a:r>
          </a:p>
          <a:p>
            <a:pPr marL="609600" indent="-609600">
              <a:buFont typeface="Wingdings" pitchFamily="2" charset="2"/>
              <a:buChar char="ü"/>
            </a:pPr>
            <a:endParaRPr lang="ru-RU" smtClean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73643" y="277260"/>
            <a:ext cx="6795127" cy="11325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Здоровый образ жизни </a:t>
            </a:r>
            <a:b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П</a:t>
            </a: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равильное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Помни: вредные продукты организм отравят и здоровья не прибавят!</a:t>
            </a:r>
          </a:p>
        </p:txBody>
      </p:sp>
      <p:pic>
        <p:nvPicPr>
          <p:cNvPr id="4" name="i-main-pic" descr="Картинка 17 из 3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632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 из 3252"/>
          <p:cNvPicPr>
            <a:picLocks noChangeAspect="1" noChangeArrowheads="1"/>
          </p:cNvPicPr>
          <p:nvPr/>
        </p:nvPicPr>
        <p:blipFill>
          <a:blip r:embed="rId5"/>
          <a:srcRect l="6250" t="50008" r="12500" b="4166"/>
          <a:stretch>
            <a:fillRect/>
          </a:stretch>
        </p:blipFill>
        <p:spPr bwMode="auto">
          <a:xfrm>
            <a:off x="8382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вы считаете, что должен делать человек, чтобы сохранить и укрепить свое здоровье: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3366"/>
              </a:buClr>
              <a:buSzPct val="120000"/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</a:rPr>
              <a:t>  </a:t>
            </a: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Соблюдать режим дня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Утро начинать с зарядки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Закалять свой организм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Правильно и регулярно питаться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Заниматься спортом, больше двигаться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Следить за своей осанкой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Не курить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Высыпаться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Всё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8338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Здоровый образ жизни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Отказ от вредных привычек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8338" y="18288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Курение, употребление пива и других алкогольных напитков, а также наркотиков – это вредные и опасные привычки!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3643313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Пороки злые победим!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 вправе сами выбирать: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здоровье долго жить счастливо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Или в болезнях умирать.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i-main-pic" descr="Картинка 19 из 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45-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1. Курение – вредная привычка, мерзкая для обоняния, вредная для мозга и опасная для легких.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571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2. Помни: алкоголь убивает рано или поздно… ВСЕГДА!!!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37147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3. Никотиновая зависимость у подростков возникает через пять месяцев после начала курения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Помни!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5214938"/>
            <a:ext cx="6572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Наркотикам, пиву и другим алкогольным напиткам –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299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В XXI веке быть здоровым, умным и успешным – модно и престижно! </vt:lpstr>
      <vt:lpstr>Знаешь ли ты,  что здоровый образ жизни – это: </vt:lpstr>
      <vt:lpstr>Здоровый образ жизни – это активные занятия физкультурой и спортом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Алексей</cp:lastModifiedBy>
  <cp:revision>4</cp:revision>
  <cp:lastPrinted>1601-01-01T00:00:00Z</cp:lastPrinted>
  <dcterms:created xsi:type="dcterms:W3CDTF">1601-01-01T00:00:00Z</dcterms:created>
  <dcterms:modified xsi:type="dcterms:W3CDTF">2018-03-24T07:17:55Z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