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8" r:id="rId3"/>
    <p:sldId id="260" r:id="rId4"/>
    <p:sldId id="259" r:id="rId5"/>
    <p:sldId id="261" r:id="rId6"/>
    <p:sldId id="265" r:id="rId7"/>
    <p:sldId id="266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602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D31F4-746B-4CE9-8E6E-5496666D375F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93DB94-FB30-44DD-9E71-D5F81EF9DF70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smtClean="0"/>
            <a:t> -раскрыть роль лингвистических и страноведческих знаний в предстоящих ситуациях общения; </a:t>
          </a:r>
          <a:endParaRPr lang="ru-RU" sz="1800" dirty="0"/>
        </a:p>
      </dgm:t>
    </dgm:pt>
    <dgm:pt modelId="{7906CE3B-9542-4619-A9C4-D75AD7AABEFA}" type="parTrans" cxnId="{59D51176-EFF9-4C12-93A8-693B538E0231}">
      <dgm:prSet/>
      <dgm:spPr/>
      <dgm:t>
        <a:bodyPr/>
        <a:lstStyle/>
        <a:p>
          <a:endParaRPr lang="ru-RU"/>
        </a:p>
      </dgm:t>
    </dgm:pt>
    <dgm:pt modelId="{0E32C8BA-97F6-4825-8649-713D2C9CE8AE}" type="sibTrans" cxnId="{59D51176-EFF9-4C12-93A8-693B538E0231}">
      <dgm:prSet/>
      <dgm:spPr/>
      <dgm:t>
        <a:bodyPr/>
        <a:lstStyle/>
        <a:p>
          <a:endParaRPr lang="ru-RU"/>
        </a:p>
      </dgm:t>
    </dgm:pt>
    <dgm:pt modelId="{A0550521-AE8D-414D-8679-65126B4ADA5C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smtClean="0"/>
            <a:t>-повышать  самоконтроль учеников; </a:t>
          </a:r>
          <a:endParaRPr lang="ru-RU" sz="1800" dirty="0"/>
        </a:p>
      </dgm:t>
    </dgm:pt>
    <dgm:pt modelId="{D39D6C51-BC9E-401C-ABBE-4084E454330A}" type="parTrans" cxnId="{204F7AAD-B37C-4DE0-8CC3-CB59E32752ED}">
      <dgm:prSet/>
      <dgm:spPr/>
      <dgm:t>
        <a:bodyPr/>
        <a:lstStyle/>
        <a:p>
          <a:endParaRPr lang="ru-RU"/>
        </a:p>
      </dgm:t>
    </dgm:pt>
    <dgm:pt modelId="{EFEDA9E2-F35C-4088-A5B2-C36421C5984A}" type="sibTrans" cxnId="{204F7AAD-B37C-4DE0-8CC3-CB59E32752ED}">
      <dgm:prSet/>
      <dgm:spPr/>
      <dgm:t>
        <a:bodyPr/>
        <a:lstStyle/>
        <a:p>
          <a:endParaRPr lang="ru-RU"/>
        </a:p>
      </dgm:t>
    </dgm:pt>
    <dgm:pt modelId="{5F602BA1-7AC0-4B2C-80B3-133E5C4482FB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smtClean="0"/>
            <a:t>-воспитывать устойчивый интерес к самостоятельной и коллективной работе при осуществлении проектной деятельности;</a:t>
          </a:r>
          <a:endParaRPr lang="ru-RU" sz="1800" dirty="0"/>
        </a:p>
      </dgm:t>
    </dgm:pt>
    <dgm:pt modelId="{C718F589-F49E-4180-BCD1-13FD5E41C0C2}" type="sibTrans" cxnId="{38810A32-272B-400F-884A-1EB1EDC97774}">
      <dgm:prSet/>
      <dgm:spPr/>
      <dgm:t>
        <a:bodyPr/>
        <a:lstStyle/>
        <a:p>
          <a:endParaRPr lang="ru-RU"/>
        </a:p>
      </dgm:t>
    </dgm:pt>
    <dgm:pt modelId="{E3A37216-E49C-4F50-B6AF-3D542B3EDE41}" type="parTrans" cxnId="{38810A32-272B-400F-884A-1EB1EDC97774}">
      <dgm:prSet/>
      <dgm:spPr/>
      <dgm:t>
        <a:bodyPr/>
        <a:lstStyle/>
        <a:p>
          <a:endParaRPr lang="ru-RU"/>
        </a:p>
      </dgm:t>
    </dgm:pt>
    <dgm:pt modelId="{C011B191-3D14-46E7-A639-AF09DEBADD76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smtClean="0"/>
            <a:t>-активизировать познавательную деятельность учащихся; </a:t>
          </a:r>
          <a:endParaRPr lang="ru-RU" sz="1800" dirty="0"/>
        </a:p>
      </dgm:t>
    </dgm:pt>
    <dgm:pt modelId="{072DB268-2437-4843-B56E-E5D75840B07E}" type="parTrans" cxnId="{A79849DD-7D2C-4852-AEF9-1EBF8F548ED8}">
      <dgm:prSet/>
      <dgm:spPr/>
      <dgm:t>
        <a:bodyPr/>
        <a:lstStyle/>
        <a:p>
          <a:endParaRPr lang="ru-RU"/>
        </a:p>
      </dgm:t>
    </dgm:pt>
    <dgm:pt modelId="{0CE757C5-0A58-44FA-B6F9-5BD4795CEC7C}" type="sibTrans" cxnId="{A79849DD-7D2C-4852-AEF9-1EBF8F548ED8}">
      <dgm:prSet/>
      <dgm:spPr/>
      <dgm:t>
        <a:bodyPr/>
        <a:lstStyle/>
        <a:p>
          <a:endParaRPr lang="ru-RU"/>
        </a:p>
      </dgm:t>
    </dgm:pt>
    <dgm:pt modelId="{B46A5F2C-56A6-4930-A71B-DB3D0E270459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smtClean="0"/>
            <a:t>-развивать лингвистические способности в решении ситуативных задач и в работе над проектами.</a:t>
          </a:r>
          <a:endParaRPr lang="ru-RU" sz="1800" dirty="0"/>
        </a:p>
      </dgm:t>
    </dgm:pt>
    <dgm:pt modelId="{16F5E4FE-5A8A-46AF-8AA4-235AD759A28F}" type="parTrans" cxnId="{97B657C3-2CCB-4EDE-B9A3-AE9A74E5F4A3}">
      <dgm:prSet/>
      <dgm:spPr/>
      <dgm:t>
        <a:bodyPr/>
        <a:lstStyle/>
        <a:p>
          <a:endParaRPr lang="ru-RU"/>
        </a:p>
      </dgm:t>
    </dgm:pt>
    <dgm:pt modelId="{2EE2C981-C8D4-466B-93E1-7519A1402609}" type="sibTrans" cxnId="{97B657C3-2CCB-4EDE-B9A3-AE9A74E5F4A3}">
      <dgm:prSet/>
      <dgm:spPr/>
      <dgm:t>
        <a:bodyPr/>
        <a:lstStyle/>
        <a:p>
          <a:endParaRPr lang="ru-RU"/>
        </a:p>
      </dgm:t>
    </dgm:pt>
    <dgm:pt modelId="{147262CB-0A64-4892-A182-4CE73E5EAC2E}" type="pres">
      <dgm:prSet presAssocID="{BD5D31F4-746B-4CE9-8E6E-5496666D37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56C53-12C1-41F0-9AEA-5AF0ECBA7DB1}" type="pres">
      <dgm:prSet presAssocID="{B46A5F2C-56A6-4930-A71B-DB3D0E270459}" presName="boxAndChildren" presStyleCnt="0"/>
      <dgm:spPr/>
      <dgm:t>
        <a:bodyPr/>
        <a:lstStyle/>
        <a:p>
          <a:endParaRPr lang="ru-RU"/>
        </a:p>
      </dgm:t>
    </dgm:pt>
    <dgm:pt modelId="{3DC637AE-3A40-4824-828F-B8A4BAD46FFA}" type="pres">
      <dgm:prSet presAssocID="{B46A5F2C-56A6-4930-A71B-DB3D0E270459}" presName="parentTextBox" presStyleLbl="node1" presStyleIdx="0" presStyleCnt="5"/>
      <dgm:spPr/>
      <dgm:t>
        <a:bodyPr/>
        <a:lstStyle/>
        <a:p>
          <a:endParaRPr lang="ru-RU"/>
        </a:p>
      </dgm:t>
    </dgm:pt>
    <dgm:pt modelId="{52EEDB76-6497-4465-83A5-B643A6A2B10D}" type="pres">
      <dgm:prSet presAssocID="{EFEDA9E2-F35C-4088-A5B2-C36421C5984A}" presName="sp" presStyleCnt="0"/>
      <dgm:spPr/>
      <dgm:t>
        <a:bodyPr/>
        <a:lstStyle/>
        <a:p>
          <a:endParaRPr lang="ru-RU"/>
        </a:p>
      </dgm:t>
    </dgm:pt>
    <dgm:pt modelId="{7D0B9A43-B509-4325-B0DF-393B4E36E5CD}" type="pres">
      <dgm:prSet presAssocID="{A0550521-AE8D-414D-8679-65126B4ADA5C}" presName="arrowAndChildren" presStyleCnt="0"/>
      <dgm:spPr/>
      <dgm:t>
        <a:bodyPr/>
        <a:lstStyle/>
        <a:p>
          <a:endParaRPr lang="ru-RU"/>
        </a:p>
      </dgm:t>
    </dgm:pt>
    <dgm:pt modelId="{2BE64361-CEA0-4115-BB8B-127D375BFE34}" type="pres">
      <dgm:prSet presAssocID="{A0550521-AE8D-414D-8679-65126B4ADA5C}" presName="parentTextArrow" presStyleLbl="node1" presStyleIdx="1" presStyleCnt="5" custLinFactNeighborX="915" custLinFactNeighborY="1014"/>
      <dgm:spPr/>
      <dgm:t>
        <a:bodyPr/>
        <a:lstStyle/>
        <a:p>
          <a:endParaRPr lang="ru-RU"/>
        </a:p>
      </dgm:t>
    </dgm:pt>
    <dgm:pt modelId="{2542496B-0B62-47C4-AABB-7A3F58291D31}" type="pres">
      <dgm:prSet presAssocID="{C718F589-F49E-4180-BCD1-13FD5E41C0C2}" presName="sp" presStyleCnt="0"/>
      <dgm:spPr/>
      <dgm:t>
        <a:bodyPr/>
        <a:lstStyle/>
        <a:p>
          <a:endParaRPr lang="ru-RU"/>
        </a:p>
      </dgm:t>
    </dgm:pt>
    <dgm:pt modelId="{20ADC807-44D8-4A49-ABCA-93C54675AC64}" type="pres">
      <dgm:prSet presAssocID="{5F602BA1-7AC0-4B2C-80B3-133E5C4482FB}" presName="arrowAndChildren" presStyleCnt="0"/>
      <dgm:spPr/>
      <dgm:t>
        <a:bodyPr/>
        <a:lstStyle/>
        <a:p>
          <a:endParaRPr lang="ru-RU"/>
        </a:p>
      </dgm:t>
    </dgm:pt>
    <dgm:pt modelId="{6FFDBEE6-69F3-4823-8ED6-BF98A1697671}" type="pres">
      <dgm:prSet presAssocID="{5F602BA1-7AC0-4B2C-80B3-133E5C4482FB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0272A6EC-976A-4B5E-BE34-14F1F8B8FE60}" type="pres">
      <dgm:prSet presAssocID="{0CE757C5-0A58-44FA-B6F9-5BD4795CEC7C}" presName="sp" presStyleCnt="0"/>
      <dgm:spPr/>
      <dgm:t>
        <a:bodyPr/>
        <a:lstStyle/>
        <a:p>
          <a:endParaRPr lang="ru-RU"/>
        </a:p>
      </dgm:t>
    </dgm:pt>
    <dgm:pt modelId="{47570836-A63F-42E7-8069-F912ABCBEEE7}" type="pres">
      <dgm:prSet presAssocID="{C011B191-3D14-46E7-A639-AF09DEBADD76}" presName="arrowAndChildren" presStyleCnt="0"/>
      <dgm:spPr/>
      <dgm:t>
        <a:bodyPr/>
        <a:lstStyle/>
        <a:p>
          <a:endParaRPr lang="ru-RU"/>
        </a:p>
      </dgm:t>
    </dgm:pt>
    <dgm:pt modelId="{80EA5BF3-D43E-4261-80D3-ECB952999151}" type="pres">
      <dgm:prSet presAssocID="{C011B191-3D14-46E7-A639-AF09DEBADD76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DDD6D909-6DAA-4113-9208-2436228C1D35}" type="pres">
      <dgm:prSet presAssocID="{0E32C8BA-97F6-4825-8649-713D2C9CE8AE}" presName="sp" presStyleCnt="0"/>
      <dgm:spPr/>
      <dgm:t>
        <a:bodyPr/>
        <a:lstStyle/>
        <a:p>
          <a:endParaRPr lang="ru-RU"/>
        </a:p>
      </dgm:t>
    </dgm:pt>
    <dgm:pt modelId="{CD3666B7-A3A0-4092-9A63-25E3F18CA9A1}" type="pres">
      <dgm:prSet presAssocID="{BC93DB94-FB30-44DD-9E71-D5F81EF9DF70}" presName="arrowAndChildren" presStyleCnt="0"/>
      <dgm:spPr/>
      <dgm:t>
        <a:bodyPr/>
        <a:lstStyle/>
        <a:p>
          <a:endParaRPr lang="ru-RU"/>
        </a:p>
      </dgm:t>
    </dgm:pt>
    <dgm:pt modelId="{DDA91128-0852-4876-ADDC-31BCAD2D2471}" type="pres">
      <dgm:prSet presAssocID="{BC93DB94-FB30-44DD-9E71-D5F81EF9DF70}" presName="parentTextArrow" presStyleLbl="node1" presStyleIdx="4" presStyleCnt="5" custLinFactNeighborY="5270"/>
      <dgm:spPr/>
      <dgm:t>
        <a:bodyPr/>
        <a:lstStyle/>
        <a:p>
          <a:endParaRPr lang="ru-RU"/>
        </a:p>
      </dgm:t>
    </dgm:pt>
  </dgm:ptLst>
  <dgm:cxnLst>
    <dgm:cxn modelId="{40217E3A-AAE8-4FBD-80A8-DFC2BB1D85FF}" type="presOf" srcId="{A0550521-AE8D-414D-8679-65126B4ADA5C}" destId="{2BE64361-CEA0-4115-BB8B-127D375BFE34}" srcOrd="0" destOrd="0" presId="urn:microsoft.com/office/officeart/2005/8/layout/process4"/>
    <dgm:cxn modelId="{59D51176-EFF9-4C12-93A8-693B538E0231}" srcId="{BD5D31F4-746B-4CE9-8E6E-5496666D375F}" destId="{BC93DB94-FB30-44DD-9E71-D5F81EF9DF70}" srcOrd="0" destOrd="0" parTransId="{7906CE3B-9542-4619-A9C4-D75AD7AABEFA}" sibTransId="{0E32C8BA-97F6-4825-8649-713D2C9CE8AE}"/>
    <dgm:cxn modelId="{7644A900-638A-420D-AA57-AEFCABE22B36}" type="presOf" srcId="{B46A5F2C-56A6-4930-A71B-DB3D0E270459}" destId="{3DC637AE-3A40-4824-828F-B8A4BAD46FFA}" srcOrd="0" destOrd="0" presId="urn:microsoft.com/office/officeart/2005/8/layout/process4"/>
    <dgm:cxn modelId="{97B657C3-2CCB-4EDE-B9A3-AE9A74E5F4A3}" srcId="{BD5D31F4-746B-4CE9-8E6E-5496666D375F}" destId="{B46A5F2C-56A6-4930-A71B-DB3D0E270459}" srcOrd="4" destOrd="0" parTransId="{16F5E4FE-5A8A-46AF-8AA4-235AD759A28F}" sibTransId="{2EE2C981-C8D4-466B-93E1-7519A1402609}"/>
    <dgm:cxn modelId="{682F57E0-0E77-4475-A936-38D5034427E3}" type="presOf" srcId="{BC93DB94-FB30-44DD-9E71-D5F81EF9DF70}" destId="{DDA91128-0852-4876-ADDC-31BCAD2D2471}" srcOrd="0" destOrd="0" presId="urn:microsoft.com/office/officeart/2005/8/layout/process4"/>
    <dgm:cxn modelId="{0B84974D-C156-45C7-ABC1-890EDA392B5C}" type="presOf" srcId="{BD5D31F4-746B-4CE9-8E6E-5496666D375F}" destId="{147262CB-0A64-4892-A182-4CE73E5EAC2E}" srcOrd="0" destOrd="0" presId="urn:microsoft.com/office/officeart/2005/8/layout/process4"/>
    <dgm:cxn modelId="{A79849DD-7D2C-4852-AEF9-1EBF8F548ED8}" srcId="{BD5D31F4-746B-4CE9-8E6E-5496666D375F}" destId="{C011B191-3D14-46E7-A639-AF09DEBADD76}" srcOrd="1" destOrd="0" parTransId="{072DB268-2437-4843-B56E-E5D75840B07E}" sibTransId="{0CE757C5-0A58-44FA-B6F9-5BD4795CEC7C}"/>
    <dgm:cxn modelId="{38810A32-272B-400F-884A-1EB1EDC97774}" srcId="{BD5D31F4-746B-4CE9-8E6E-5496666D375F}" destId="{5F602BA1-7AC0-4B2C-80B3-133E5C4482FB}" srcOrd="2" destOrd="0" parTransId="{E3A37216-E49C-4F50-B6AF-3D542B3EDE41}" sibTransId="{C718F589-F49E-4180-BCD1-13FD5E41C0C2}"/>
    <dgm:cxn modelId="{161ED2F9-2EBE-41F8-B9C7-ECB15E683523}" type="presOf" srcId="{5F602BA1-7AC0-4B2C-80B3-133E5C4482FB}" destId="{6FFDBEE6-69F3-4823-8ED6-BF98A1697671}" srcOrd="0" destOrd="0" presId="urn:microsoft.com/office/officeart/2005/8/layout/process4"/>
    <dgm:cxn modelId="{F8F84BA0-D7A9-40C4-AFFC-B24EFE0E4ED5}" type="presOf" srcId="{C011B191-3D14-46E7-A639-AF09DEBADD76}" destId="{80EA5BF3-D43E-4261-80D3-ECB952999151}" srcOrd="0" destOrd="0" presId="urn:microsoft.com/office/officeart/2005/8/layout/process4"/>
    <dgm:cxn modelId="{204F7AAD-B37C-4DE0-8CC3-CB59E32752ED}" srcId="{BD5D31F4-746B-4CE9-8E6E-5496666D375F}" destId="{A0550521-AE8D-414D-8679-65126B4ADA5C}" srcOrd="3" destOrd="0" parTransId="{D39D6C51-BC9E-401C-ABBE-4084E454330A}" sibTransId="{EFEDA9E2-F35C-4088-A5B2-C36421C5984A}"/>
    <dgm:cxn modelId="{01266F5D-F161-47FA-ADE6-8873DB07E682}" type="presParOf" srcId="{147262CB-0A64-4892-A182-4CE73E5EAC2E}" destId="{4D456C53-12C1-41F0-9AEA-5AF0ECBA7DB1}" srcOrd="0" destOrd="0" presId="urn:microsoft.com/office/officeart/2005/8/layout/process4"/>
    <dgm:cxn modelId="{567BC841-58C0-4C50-B01A-91048DF55D5A}" type="presParOf" srcId="{4D456C53-12C1-41F0-9AEA-5AF0ECBA7DB1}" destId="{3DC637AE-3A40-4824-828F-B8A4BAD46FFA}" srcOrd="0" destOrd="0" presId="urn:microsoft.com/office/officeart/2005/8/layout/process4"/>
    <dgm:cxn modelId="{F5509690-2AE3-4D67-B55A-EF900FFC3D26}" type="presParOf" srcId="{147262CB-0A64-4892-A182-4CE73E5EAC2E}" destId="{52EEDB76-6497-4465-83A5-B643A6A2B10D}" srcOrd="1" destOrd="0" presId="urn:microsoft.com/office/officeart/2005/8/layout/process4"/>
    <dgm:cxn modelId="{463D3D5C-6F94-462F-A87D-3445BE9E7BEC}" type="presParOf" srcId="{147262CB-0A64-4892-A182-4CE73E5EAC2E}" destId="{7D0B9A43-B509-4325-B0DF-393B4E36E5CD}" srcOrd="2" destOrd="0" presId="urn:microsoft.com/office/officeart/2005/8/layout/process4"/>
    <dgm:cxn modelId="{284319B9-2958-458E-A04A-928F845794F8}" type="presParOf" srcId="{7D0B9A43-B509-4325-B0DF-393B4E36E5CD}" destId="{2BE64361-CEA0-4115-BB8B-127D375BFE34}" srcOrd="0" destOrd="0" presId="urn:microsoft.com/office/officeart/2005/8/layout/process4"/>
    <dgm:cxn modelId="{9E4FE120-3193-49BB-B008-1B0F4CB18C11}" type="presParOf" srcId="{147262CB-0A64-4892-A182-4CE73E5EAC2E}" destId="{2542496B-0B62-47C4-AABB-7A3F58291D31}" srcOrd="3" destOrd="0" presId="urn:microsoft.com/office/officeart/2005/8/layout/process4"/>
    <dgm:cxn modelId="{56506B24-C464-4974-8B77-80AD69841292}" type="presParOf" srcId="{147262CB-0A64-4892-A182-4CE73E5EAC2E}" destId="{20ADC807-44D8-4A49-ABCA-93C54675AC64}" srcOrd="4" destOrd="0" presId="urn:microsoft.com/office/officeart/2005/8/layout/process4"/>
    <dgm:cxn modelId="{BF4CC60B-0F4F-46F6-9659-0C048E69C5D0}" type="presParOf" srcId="{20ADC807-44D8-4A49-ABCA-93C54675AC64}" destId="{6FFDBEE6-69F3-4823-8ED6-BF98A1697671}" srcOrd="0" destOrd="0" presId="urn:microsoft.com/office/officeart/2005/8/layout/process4"/>
    <dgm:cxn modelId="{A2D2FDC1-98C5-45F9-96F8-E4D041EFEF8F}" type="presParOf" srcId="{147262CB-0A64-4892-A182-4CE73E5EAC2E}" destId="{0272A6EC-976A-4B5E-BE34-14F1F8B8FE60}" srcOrd="5" destOrd="0" presId="urn:microsoft.com/office/officeart/2005/8/layout/process4"/>
    <dgm:cxn modelId="{9C37CB30-06D9-4F89-A829-B183B79FD2D1}" type="presParOf" srcId="{147262CB-0A64-4892-A182-4CE73E5EAC2E}" destId="{47570836-A63F-42E7-8069-F912ABCBEEE7}" srcOrd="6" destOrd="0" presId="urn:microsoft.com/office/officeart/2005/8/layout/process4"/>
    <dgm:cxn modelId="{05A29BD6-4BAA-40AD-B3CC-86197FCD2A4B}" type="presParOf" srcId="{47570836-A63F-42E7-8069-F912ABCBEEE7}" destId="{80EA5BF3-D43E-4261-80D3-ECB952999151}" srcOrd="0" destOrd="0" presId="urn:microsoft.com/office/officeart/2005/8/layout/process4"/>
    <dgm:cxn modelId="{A70ED602-0C11-4CB2-88A8-F84AACE0845D}" type="presParOf" srcId="{147262CB-0A64-4892-A182-4CE73E5EAC2E}" destId="{DDD6D909-6DAA-4113-9208-2436228C1D35}" srcOrd="7" destOrd="0" presId="urn:microsoft.com/office/officeart/2005/8/layout/process4"/>
    <dgm:cxn modelId="{341853F2-D188-4B1D-8E83-348A84A299F7}" type="presParOf" srcId="{147262CB-0A64-4892-A182-4CE73E5EAC2E}" destId="{CD3666B7-A3A0-4092-9A63-25E3F18CA9A1}" srcOrd="8" destOrd="0" presId="urn:microsoft.com/office/officeart/2005/8/layout/process4"/>
    <dgm:cxn modelId="{C5B7FCA2-6A0E-47FE-AFCA-AD4662D0C2B5}" type="presParOf" srcId="{CD3666B7-A3A0-4092-9A63-25E3F18CA9A1}" destId="{DDA91128-0852-4876-ADDC-31BCAD2D2471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F42CD-25F9-49CE-94E4-A4C5EAD6450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943E07-3C04-499F-8372-340A91E54B00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smtClean="0"/>
            <a:t>1 этап-пропедевтический</a:t>
          </a:r>
          <a:endParaRPr lang="ru-RU" sz="1800" b="1" dirty="0"/>
        </a:p>
      </dgm:t>
    </dgm:pt>
    <dgm:pt modelId="{F921ABA1-01A5-4253-81CA-7BA3823C5981}" type="parTrans" cxnId="{CFB7ECC4-21EB-452B-813C-5BBB941AA743}">
      <dgm:prSet/>
      <dgm:spPr/>
      <dgm:t>
        <a:bodyPr/>
        <a:lstStyle/>
        <a:p>
          <a:endParaRPr lang="ru-RU"/>
        </a:p>
      </dgm:t>
    </dgm:pt>
    <dgm:pt modelId="{87CB1FF4-5E25-4607-A541-B3CA30DB6376}" type="sibTrans" cxnId="{CFB7ECC4-21EB-452B-813C-5BBB941AA743}">
      <dgm:prSet/>
      <dgm:spPr/>
      <dgm:t>
        <a:bodyPr/>
        <a:lstStyle/>
        <a:p>
          <a:endParaRPr lang="ru-RU"/>
        </a:p>
      </dgm:t>
    </dgm:pt>
    <dgm:pt modelId="{5072FDB8-8EC1-4061-ADDF-3DD4B18FAC39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b="1" dirty="0" smtClean="0"/>
            <a:t>привлечение школьников к коллективным методам решения ситуативных коммуникационных задач;</a:t>
          </a:r>
          <a:endParaRPr lang="ru-RU" b="1" dirty="0"/>
        </a:p>
      </dgm:t>
    </dgm:pt>
    <dgm:pt modelId="{87DEE908-3F15-4249-8572-8D9313FD49CF}" type="parTrans" cxnId="{57634901-890B-45CB-970C-38E04E6F3DCB}">
      <dgm:prSet/>
      <dgm:spPr/>
      <dgm:t>
        <a:bodyPr/>
        <a:lstStyle/>
        <a:p>
          <a:endParaRPr lang="ru-RU"/>
        </a:p>
      </dgm:t>
    </dgm:pt>
    <dgm:pt modelId="{4579F19C-10DC-4BD9-9C45-DEC7378C6486}" type="sibTrans" cxnId="{57634901-890B-45CB-970C-38E04E6F3DCB}">
      <dgm:prSet/>
      <dgm:spPr/>
      <dgm:t>
        <a:bodyPr/>
        <a:lstStyle/>
        <a:p>
          <a:endParaRPr lang="ru-RU"/>
        </a:p>
      </dgm:t>
    </dgm:pt>
    <dgm:pt modelId="{ECD80DA1-3B93-4B80-8EAF-2405576FE0D8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smtClean="0"/>
            <a:t>2 этап-практический</a:t>
          </a:r>
          <a:endParaRPr lang="ru-RU" sz="1800" b="1" dirty="0"/>
        </a:p>
      </dgm:t>
    </dgm:pt>
    <dgm:pt modelId="{7D2446CF-D86D-420F-8D8A-913BDB713713}" type="parTrans" cxnId="{DEE46F15-A679-4A13-8B2C-C7DF4DA84AA1}">
      <dgm:prSet/>
      <dgm:spPr/>
      <dgm:t>
        <a:bodyPr/>
        <a:lstStyle/>
        <a:p>
          <a:endParaRPr lang="ru-RU"/>
        </a:p>
      </dgm:t>
    </dgm:pt>
    <dgm:pt modelId="{D2E95618-AA0C-41D9-8647-05FF446D7796}" type="sibTrans" cxnId="{DEE46F15-A679-4A13-8B2C-C7DF4DA84AA1}">
      <dgm:prSet/>
      <dgm:spPr/>
      <dgm:t>
        <a:bodyPr/>
        <a:lstStyle/>
        <a:p>
          <a:endParaRPr lang="ru-RU"/>
        </a:p>
      </dgm:t>
    </dgm:pt>
    <dgm:pt modelId="{B1956C3B-ED8F-4DD0-A874-87FB52BE1EF8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 smtClean="0"/>
            <a:t>проведение исследовательской работы при осуществлении проекта;</a:t>
          </a:r>
          <a:endParaRPr lang="ru-RU" b="1" dirty="0"/>
        </a:p>
      </dgm:t>
    </dgm:pt>
    <dgm:pt modelId="{5908A96A-7513-43D0-8765-29BC9FA80BD4}" type="parTrans" cxnId="{45AD370E-356C-40E4-B18E-3990DB2ECDCB}">
      <dgm:prSet/>
      <dgm:spPr/>
      <dgm:t>
        <a:bodyPr/>
        <a:lstStyle/>
        <a:p>
          <a:endParaRPr lang="ru-RU"/>
        </a:p>
      </dgm:t>
    </dgm:pt>
    <dgm:pt modelId="{ABE50AC2-A0DE-46F5-8974-739C4C83DC08}" type="sibTrans" cxnId="{45AD370E-356C-40E4-B18E-3990DB2ECDCB}">
      <dgm:prSet/>
      <dgm:spPr/>
      <dgm:t>
        <a:bodyPr/>
        <a:lstStyle/>
        <a:p>
          <a:endParaRPr lang="ru-RU"/>
        </a:p>
      </dgm:t>
    </dgm:pt>
    <dgm:pt modelId="{F5AE5BC8-A654-4A3C-8D79-9CC288E67B97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smtClean="0"/>
            <a:t>3 этап-формирующий</a:t>
          </a:r>
          <a:endParaRPr lang="ru-RU" sz="1800" b="1" dirty="0"/>
        </a:p>
      </dgm:t>
    </dgm:pt>
    <dgm:pt modelId="{234DF005-89CA-4468-954F-7704D8E0525F}" type="parTrans" cxnId="{51F79BF0-0E21-4692-A868-641CF6AFCCD9}">
      <dgm:prSet/>
      <dgm:spPr/>
      <dgm:t>
        <a:bodyPr/>
        <a:lstStyle/>
        <a:p>
          <a:endParaRPr lang="ru-RU"/>
        </a:p>
      </dgm:t>
    </dgm:pt>
    <dgm:pt modelId="{7779FDCC-C75C-4FE6-A8BE-3B47C0681D03}" type="sibTrans" cxnId="{51F79BF0-0E21-4692-A868-641CF6AFCCD9}">
      <dgm:prSet/>
      <dgm:spPr/>
      <dgm:t>
        <a:bodyPr/>
        <a:lstStyle/>
        <a:p>
          <a:endParaRPr lang="ru-RU"/>
        </a:p>
      </dgm:t>
    </dgm:pt>
    <dgm:pt modelId="{99ACE84B-0221-4573-9D49-1FB6C066288F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 smtClean="0"/>
            <a:t>продукты проектной деятельности;</a:t>
          </a:r>
          <a:endParaRPr lang="ru-RU" b="1" dirty="0"/>
        </a:p>
      </dgm:t>
    </dgm:pt>
    <dgm:pt modelId="{A87B6412-9879-4EAE-B0F8-F2047F0BEA4D}" type="parTrans" cxnId="{61F6E0FF-99F3-4286-AD58-861F28BB727E}">
      <dgm:prSet/>
      <dgm:spPr/>
      <dgm:t>
        <a:bodyPr/>
        <a:lstStyle/>
        <a:p>
          <a:endParaRPr lang="ru-RU"/>
        </a:p>
      </dgm:t>
    </dgm:pt>
    <dgm:pt modelId="{143FF5FA-BA50-4A61-ABD1-A2A179D56D27}" type="sibTrans" cxnId="{61F6E0FF-99F3-4286-AD58-861F28BB727E}">
      <dgm:prSet/>
      <dgm:spPr/>
      <dgm:t>
        <a:bodyPr/>
        <a:lstStyle/>
        <a:p>
          <a:endParaRPr lang="ru-RU"/>
        </a:p>
      </dgm:t>
    </dgm:pt>
    <dgm:pt modelId="{AC748BF4-B6C9-4A3D-8321-580AFA3D86BF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endParaRPr lang="ru-RU" dirty="0"/>
        </a:p>
      </dgm:t>
    </dgm:pt>
    <dgm:pt modelId="{365A747E-C0AD-4EC3-BB60-3AFD1D96702A}" type="parTrans" cxnId="{D108E217-1535-46E7-A21D-0E67F1353200}">
      <dgm:prSet/>
      <dgm:spPr/>
      <dgm:t>
        <a:bodyPr/>
        <a:lstStyle/>
        <a:p>
          <a:endParaRPr lang="ru-RU"/>
        </a:p>
      </dgm:t>
    </dgm:pt>
    <dgm:pt modelId="{27A559F1-6946-42F0-8C2D-E7528FB1CE79}" type="sibTrans" cxnId="{D108E217-1535-46E7-A21D-0E67F1353200}">
      <dgm:prSet/>
      <dgm:spPr/>
      <dgm:t>
        <a:bodyPr/>
        <a:lstStyle/>
        <a:p>
          <a:endParaRPr lang="ru-RU"/>
        </a:p>
      </dgm:t>
    </dgm:pt>
    <dgm:pt modelId="{09E99CDC-2898-4232-85CC-ACE3B046957E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 smtClean="0"/>
            <a:t>защита проектов.</a:t>
          </a:r>
          <a:endParaRPr lang="ru-RU" b="1" dirty="0"/>
        </a:p>
      </dgm:t>
    </dgm:pt>
    <dgm:pt modelId="{F715A270-A062-4DFE-8268-DD362465292B}" type="parTrans" cxnId="{F064C48F-E792-4C03-AE3D-A142B974142F}">
      <dgm:prSet/>
      <dgm:spPr/>
      <dgm:t>
        <a:bodyPr/>
        <a:lstStyle/>
        <a:p>
          <a:endParaRPr lang="ru-RU"/>
        </a:p>
      </dgm:t>
    </dgm:pt>
    <dgm:pt modelId="{73BA7A01-7290-4B2B-92F6-0DC1FB61FA97}" type="sibTrans" cxnId="{F064C48F-E792-4C03-AE3D-A142B974142F}">
      <dgm:prSet/>
      <dgm:spPr/>
      <dgm:t>
        <a:bodyPr/>
        <a:lstStyle/>
        <a:p>
          <a:endParaRPr lang="ru-RU"/>
        </a:p>
      </dgm:t>
    </dgm:pt>
    <dgm:pt modelId="{444C2CCE-9DD8-4EA8-B6EB-B2C3BBCCA44C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b="1" dirty="0" smtClean="0"/>
            <a:t> формирование интереса к лингвострановедческой информации.</a:t>
          </a:r>
          <a:endParaRPr lang="ru-RU" b="1" dirty="0"/>
        </a:p>
      </dgm:t>
    </dgm:pt>
    <dgm:pt modelId="{47D7AD7F-0E69-4DAA-9269-8C418E0FA338}" type="parTrans" cxnId="{66CEA6FE-3CA3-4D6D-BEF9-B4141E5F0428}">
      <dgm:prSet/>
      <dgm:spPr/>
      <dgm:t>
        <a:bodyPr/>
        <a:lstStyle/>
        <a:p>
          <a:endParaRPr lang="ru-RU"/>
        </a:p>
      </dgm:t>
    </dgm:pt>
    <dgm:pt modelId="{9E0AAC88-2649-46DC-A953-ED62930D21DA}" type="sibTrans" cxnId="{66CEA6FE-3CA3-4D6D-BEF9-B4141E5F0428}">
      <dgm:prSet/>
      <dgm:spPr/>
      <dgm:t>
        <a:bodyPr/>
        <a:lstStyle/>
        <a:p>
          <a:endParaRPr lang="ru-RU"/>
        </a:p>
      </dgm:t>
    </dgm:pt>
    <dgm:pt modelId="{0FFD0581-0AC1-4C1B-ADCC-26E84BC4A83C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endParaRPr lang="ru-RU" dirty="0"/>
        </a:p>
      </dgm:t>
    </dgm:pt>
    <dgm:pt modelId="{E9E99C6E-E707-4800-98D9-9C7E48162C27}" type="parTrans" cxnId="{CBC3FA25-CCD6-4315-94AB-B96B3478BB6D}">
      <dgm:prSet/>
      <dgm:spPr/>
      <dgm:t>
        <a:bodyPr/>
        <a:lstStyle/>
        <a:p>
          <a:endParaRPr lang="ru-RU"/>
        </a:p>
      </dgm:t>
    </dgm:pt>
    <dgm:pt modelId="{F1D39ED0-2E6B-40C3-BE55-3E71F1E1EA25}" type="sibTrans" cxnId="{CBC3FA25-CCD6-4315-94AB-B96B3478BB6D}">
      <dgm:prSet/>
      <dgm:spPr/>
      <dgm:t>
        <a:bodyPr/>
        <a:lstStyle/>
        <a:p>
          <a:endParaRPr lang="ru-RU"/>
        </a:p>
      </dgm:t>
    </dgm:pt>
    <dgm:pt modelId="{ACD8B87F-E2C8-458B-B64F-2E46A2D5C6EF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 smtClean="0"/>
            <a:t>формирование лингвострановедческой компетенции.</a:t>
          </a:r>
          <a:endParaRPr lang="ru-RU" b="1" dirty="0"/>
        </a:p>
      </dgm:t>
    </dgm:pt>
    <dgm:pt modelId="{A8336CE1-11F5-4DB2-9F74-139F499FDA57}" type="parTrans" cxnId="{4C5ED9D3-10D1-4FBC-816B-11A685BF35D4}">
      <dgm:prSet/>
      <dgm:spPr/>
      <dgm:t>
        <a:bodyPr/>
        <a:lstStyle/>
        <a:p>
          <a:endParaRPr lang="ru-RU"/>
        </a:p>
      </dgm:t>
    </dgm:pt>
    <dgm:pt modelId="{FF8758DA-4540-4F7A-BBA6-7440F29D36B5}" type="sibTrans" cxnId="{4C5ED9D3-10D1-4FBC-816B-11A685BF35D4}">
      <dgm:prSet/>
      <dgm:spPr/>
      <dgm:t>
        <a:bodyPr/>
        <a:lstStyle/>
        <a:p>
          <a:endParaRPr lang="ru-RU"/>
        </a:p>
      </dgm:t>
    </dgm:pt>
    <dgm:pt modelId="{2D55FDFB-9EA1-41BC-BFEE-D80DC0BDE3D9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 smtClean="0"/>
            <a:t>выбор стратегии поведения;</a:t>
          </a:r>
          <a:endParaRPr lang="ru-RU" b="1" dirty="0"/>
        </a:p>
      </dgm:t>
    </dgm:pt>
    <dgm:pt modelId="{ABD07838-3E39-4AA7-9382-B35E559A2C85}" type="parTrans" cxnId="{6F68F8A1-C8A5-45A4-A4CC-6E0C2A58EB86}">
      <dgm:prSet/>
      <dgm:spPr/>
      <dgm:t>
        <a:bodyPr/>
        <a:lstStyle/>
        <a:p>
          <a:endParaRPr lang="ru-RU"/>
        </a:p>
      </dgm:t>
    </dgm:pt>
    <dgm:pt modelId="{9B9EC4F7-4E97-4A7C-A4A5-DEE8494C22BA}" type="sibTrans" cxnId="{6F68F8A1-C8A5-45A4-A4CC-6E0C2A58EB86}">
      <dgm:prSet/>
      <dgm:spPr/>
      <dgm:t>
        <a:bodyPr/>
        <a:lstStyle/>
        <a:p>
          <a:endParaRPr lang="ru-RU"/>
        </a:p>
      </dgm:t>
    </dgm:pt>
    <dgm:pt modelId="{09F39A8D-F79D-4472-B28A-43041861DE5E}" type="pres">
      <dgm:prSet presAssocID="{E75F42CD-25F9-49CE-94E4-A4C5EAD645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24D21-DE49-4FC2-AE3B-E49CF0BF8892}" type="pres">
      <dgm:prSet presAssocID="{4F943E07-3C04-499F-8372-340A91E54B00}" presName="linNode" presStyleCnt="0"/>
      <dgm:spPr/>
      <dgm:t>
        <a:bodyPr/>
        <a:lstStyle/>
        <a:p>
          <a:endParaRPr lang="ru-RU"/>
        </a:p>
      </dgm:t>
    </dgm:pt>
    <dgm:pt modelId="{871D48F1-2ADD-4BCF-A9C7-CA8E3E3B2A5E}" type="pres">
      <dgm:prSet presAssocID="{4F943E07-3C04-499F-8372-340A91E54B00}" presName="parentText" presStyleLbl="node1" presStyleIdx="0" presStyleCnt="3" custScaleX="1631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5A5D9-28C0-499F-8685-E9EE813579A7}" type="pres">
      <dgm:prSet presAssocID="{4F943E07-3C04-499F-8372-340A91E54B0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D0AD7-4110-4321-B0FF-4EF0A1323053}" type="pres">
      <dgm:prSet presAssocID="{87CB1FF4-5E25-4607-A541-B3CA30DB6376}" presName="sp" presStyleCnt="0"/>
      <dgm:spPr/>
      <dgm:t>
        <a:bodyPr/>
        <a:lstStyle/>
        <a:p>
          <a:endParaRPr lang="ru-RU"/>
        </a:p>
      </dgm:t>
    </dgm:pt>
    <dgm:pt modelId="{8306EF1F-44ED-4BE2-B891-CA6EB8247E20}" type="pres">
      <dgm:prSet presAssocID="{ECD80DA1-3B93-4B80-8EAF-2405576FE0D8}" presName="linNode" presStyleCnt="0"/>
      <dgm:spPr/>
      <dgm:t>
        <a:bodyPr/>
        <a:lstStyle/>
        <a:p>
          <a:endParaRPr lang="ru-RU"/>
        </a:p>
      </dgm:t>
    </dgm:pt>
    <dgm:pt modelId="{A54C7CA7-752D-4377-AEA7-6D8DC1B5A660}" type="pres">
      <dgm:prSet presAssocID="{ECD80DA1-3B93-4B80-8EAF-2405576FE0D8}" presName="parentText" presStyleLbl="node1" presStyleIdx="1" presStyleCnt="3" custScaleX="147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02A1B-840A-446E-A34D-F6FB75A50BF8}" type="pres">
      <dgm:prSet presAssocID="{ECD80DA1-3B93-4B80-8EAF-2405576FE0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04D16-FB35-4D0C-A7A5-63125A3C1449}" type="pres">
      <dgm:prSet presAssocID="{D2E95618-AA0C-41D9-8647-05FF446D7796}" presName="sp" presStyleCnt="0"/>
      <dgm:spPr/>
      <dgm:t>
        <a:bodyPr/>
        <a:lstStyle/>
        <a:p>
          <a:endParaRPr lang="ru-RU"/>
        </a:p>
      </dgm:t>
    </dgm:pt>
    <dgm:pt modelId="{98635E6C-B601-41BC-BF1F-1027B7F26043}" type="pres">
      <dgm:prSet presAssocID="{F5AE5BC8-A654-4A3C-8D79-9CC288E67B97}" presName="linNode" presStyleCnt="0"/>
      <dgm:spPr/>
      <dgm:t>
        <a:bodyPr/>
        <a:lstStyle/>
        <a:p>
          <a:endParaRPr lang="ru-RU"/>
        </a:p>
      </dgm:t>
    </dgm:pt>
    <dgm:pt modelId="{187C5C0E-A953-4D74-854B-142000C9F919}" type="pres">
      <dgm:prSet presAssocID="{F5AE5BC8-A654-4A3C-8D79-9CC288E67B97}" presName="parentText" presStyleLbl="node1" presStyleIdx="2" presStyleCnt="3" custScaleX="152182" custLinFactNeighborY="-24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6E429-69D8-4B3C-8E6A-28AFE36D4FDA}" type="pres">
      <dgm:prSet presAssocID="{F5AE5BC8-A654-4A3C-8D79-9CC288E67B97}" presName="descendantText" presStyleLbl="alignAccFollowNode1" presStyleIdx="2" presStyleCnt="3" custLinFactNeighborX="-1345" custLinFactNeighborY="-2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5ED9D3-10D1-4FBC-816B-11A685BF35D4}" srcId="{ECD80DA1-3B93-4B80-8EAF-2405576FE0D8}" destId="{ACD8B87F-E2C8-458B-B64F-2E46A2D5C6EF}" srcOrd="1" destOrd="0" parTransId="{A8336CE1-11F5-4DB2-9F74-139F499FDA57}" sibTransId="{FF8758DA-4540-4F7A-BBA6-7440F29D36B5}"/>
    <dgm:cxn modelId="{ED397507-98B2-4E5E-AD45-14F128459F18}" type="presOf" srcId="{B1956C3B-ED8F-4DD0-A874-87FB52BE1EF8}" destId="{08D02A1B-840A-446E-A34D-F6FB75A50BF8}" srcOrd="0" destOrd="0" presId="urn:microsoft.com/office/officeart/2005/8/layout/vList5"/>
    <dgm:cxn modelId="{57634901-890B-45CB-970C-38E04E6F3DCB}" srcId="{4F943E07-3C04-499F-8372-340A91E54B00}" destId="{5072FDB8-8EC1-4061-ADDF-3DD4B18FAC39}" srcOrd="0" destOrd="0" parTransId="{87DEE908-3F15-4249-8572-8D9313FD49CF}" sibTransId="{4579F19C-10DC-4BD9-9C45-DEC7378C6486}"/>
    <dgm:cxn modelId="{AF6F593F-0C91-466F-851E-5E523F0D9115}" type="presOf" srcId="{99ACE84B-0221-4573-9D49-1FB6C066288F}" destId="{1C86E429-69D8-4B3C-8E6A-28AFE36D4FDA}" srcOrd="0" destOrd="0" presId="urn:microsoft.com/office/officeart/2005/8/layout/vList5"/>
    <dgm:cxn modelId="{76B77493-737E-4CF5-A73D-7835E3033BBA}" type="presOf" srcId="{09E99CDC-2898-4232-85CC-ACE3B046957E}" destId="{1C86E429-69D8-4B3C-8E6A-28AFE36D4FDA}" srcOrd="0" destOrd="2" presId="urn:microsoft.com/office/officeart/2005/8/layout/vList5"/>
    <dgm:cxn modelId="{5E80D565-C443-4B55-9340-48A96CDF58C5}" type="presOf" srcId="{5072FDB8-8EC1-4061-ADDF-3DD4B18FAC39}" destId="{D5C5A5D9-28C0-499F-8685-E9EE813579A7}" srcOrd="0" destOrd="0" presId="urn:microsoft.com/office/officeart/2005/8/layout/vList5"/>
    <dgm:cxn modelId="{DEE46F15-A679-4A13-8B2C-C7DF4DA84AA1}" srcId="{E75F42CD-25F9-49CE-94E4-A4C5EAD64501}" destId="{ECD80DA1-3B93-4B80-8EAF-2405576FE0D8}" srcOrd="1" destOrd="0" parTransId="{7D2446CF-D86D-420F-8D8A-913BDB713713}" sibTransId="{D2E95618-AA0C-41D9-8647-05FF446D7796}"/>
    <dgm:cxn modelId="{F8BF8228-987A-48B4-8F81-82AAB564A20B}" type="presOf" srcId="{0FFD0581-0AC1-4C1B-ADCC-26E84BC4A83C}" destId="{D5C5A5D9-28C0-499F-8685-E9EE813579A7}" srcOrd="0" destOrd="2" presId="urn:microsoft.com/office/officeart/2005/8/layout/vList5"/>
    <dgm:cxn modelId="{6F68F8A1-C8A5-45A4-A4CC-6E0C2A58EB86}" srcId="{F5AE5BC8-A654-4A3C-8D79-9CC288E67B97}" destId="{2D55FDFB-9EA1-41BC-BFEE-D80DC0BDE3D9}" srcOrd="1" destOrd="0" parTransId="{ABD07838-3E39-4AA7-9382-B35E559A2C85}" sibTransId="{9B9EC4F7-4E97-4A7C-A4A5-DEE8494C22BA}"/>
    <dgm:cxn modelId="{A1BA18F8-8A42-45C7-B914-7D005F66DEC7}" type="presOf" srcId="{AC748BF4-B6C9-4A3D-8321-580AFA3D86BF}" destId="{D5C5A5D9-28C0-499F-8685-E9EE813579A7}" srcOrd="0" destOrd="3" presId="urn:microsoft.com/office/officeart/2005/8/layout/vList5"/>
    <dgm:cxn modelId="{C7E7D39E-411F-435B-A804-22988D71F948}" type="presOf" srcId="{4F943E07-3C04-499F-8372-340A91E54B00}" destId="{871D48F1-2ADD-4BCF-A9C7-CA8E3E3B2A5E}" srcOrd="0" destOrd="0" presId="urn:microsoft.com/office/officeart/2005/8/layout/vList5"/>
    <dgm:cxn modelId="{CFB7ECC4-21EB-452B-813C-5BBB941AA743}" srcId="{E75F42CD-25F9-49CE-94E4-A4C5EAD64501}" destId="{4F943E07-3C04-499F-8372-340A91E54B00}" srcOrd="0" destOrd="0" parTransId="{F921ABA1-01A5-4253-81CA-7BA3823C5981}" sibTransId="{87CB1FF4-5E25-4607-A541-B3CA30DB6376}"/>
    <dgm:cxn modelId="{F7DFA5F8-26D2-4DDB-A866-CB63962C1E4F}" type="presOf" srcId="{ACD8B87F-E2C8-458B-B64F-2E46A2D5C6EF}" destId="{08D02A1B-840A-446E-A34D-F6FB75A50BF8}" srcOrd="0" destOrd="1" presId="urn:microsoft.com/office/officeart/2005/8/layout/vList5"/>
    <dgm:cxn modelId="{45AD370E-356C-40E4-B18E-3990DB2ECDCB}" srcId="{ECD80DA1-3B93-4B80-8EAF-2405576FE0D8}" destId="{B1956C3B-ED8F-4DD0-A874-87FB52BE1EF8}" srcOrd="0" destOrd="0" parTransId="{5908A96A-7513-43D0-8765-29BC9FA80BD4}" sibTransId="{ABE50AC2-A0DE-46F5-8974-739C4C83DC08}"/>
    <dgm:cxn modelId="{BC951D9D-9FB6-4AE3-96D2-012848A58A0F}" type="presOf" srcId="{444C2CCE-9DD8-4EA8-B6EB-B2C3BBCCA44C}" destId="{D5C5A5D9-28C0-499F-8685-E9EE813579A7}" srcOrd="0" destOrd="1" presId="urn:microsoft.com/office/officeart/2005/8/layout/vList5"/>
    <dgm:cxn modelId="{CBC3FA25-CCD6-4315-94AB-B96B3478BB6D}" srcId="{4F943E07-3C04-499F-8372-340A91E54B00}" destId="{0FFD0581-0AC1-4C1B-ADCC-26E84BC4A83C}" srcOrd="2" destOrd="0" parTransId="{E9E99C6E-E707-4800-98D9-9C7E48162C27}" sibTransId="{F1D39ED0-2E6B-40C3-BE55-3E71F1E1EA25}"/>
    <dgm:cxn modelId="{61F6E0FF-99F3-4286-AD58-861F28BB727E}" srcId="{F5AE5BC8-A654-4A3C-8D79-9CC288E67B97}" destId="{99ACE84B-0221-4573-9D49-1FB6C066288F}" srcOrd="0" destOrd="0" parTransId="{A87B6412-9879-4EAE-B0F8-F2047F0BEA4D}" sibTransId="{143FF5FA-BA50-4A61-ABD1-A2A179D56D27}"/>
    <dgm:cxn modelId="{51F79BF0-0E21-4692-A868-641CF6AFCCD9}" srcId="{E75F42CD-25F9-49CE-94E4-A4C5EAD64501}" destId="{F5AE5BC8-A654-4A3C-8D79-9CC288E67B97}" srcOrd="2" destOrd="0" parTransId="{234DF005-89CA-4468-954F-7704D8E0525F}" sibTransId="{7779FDCC-C75C-4FE6-A8BE-3B47C0681D03}"/>
    <dgm:cxn modelId="{D108E217-1535-46E7-A21D-0E67F1353200}" srcId="{4F943E07-3C04-499F-8372-340A91E54B00}" destId="{AC748BF4-B6C9-4A3D-8321-580AFA3D86BF}" srcOrd="3" destOrd="0" parTransId="{365A747E-C0AD-4EC3-BB60-3AFD1D96702A}" sibTransId="{27A559F1-6946-42F0-8C2D-E7528FB1CE79}"/>
    <dgm:cxn modelId="{77E75C3D-07F7-45EF-A698-A2D60A2E829E}" type="presOf" srcId="{2D55FDFB-9EA1-41BC-BFEE-D80DC0BDE3D9}" destId="{1C86E429-69D8-4B3C-8E6A-28AFE36D4FDA}" srcOrd="0" destOrd="1" presId="urn:microsoft.com/office/officeart/2005/8/layout/vList5"/>
    <dgm:cxn modelId="{69CF22E7-B700-40E7-9E42-D844578AEC00}" type="presOf" srcId="{ECD80DA1-3B93-4B80-8EAF-2405576FE0D8}" destId="{A54C7CA7-752D-4377-AEA7-6D8DC1B5A660}" srcOrd="0" destOrd="0" presId="urn:microsoft.com/office/officeart/2005/8/layout/vList5"/>
    <dgm:cxn modelId="{94BFD27A-990A-4676-9427-C13C39EDDC75}" type="presOf" srcId="{E75F42CD-25F9-49CE-94E4-A4C5EAD64501}" destId="{09F39A8D-F79D-4472-B28A-43041861DE5E}" srcOrd="0" destOrd="0" presId="urn:microsoft.com/office/officeart/2005/8/layout/vList5"/>
    <dgm:cxn modelId="{F064C48F-E792-4C03-AE3D-A142B974142F}" srcId="{F5AE5BC8-A654-4A3C-8D79-9CC288E67B97}" destId="{09E99CDC-2898-4232-85CC-ACE3B046957E}" srcOrd="2" destOrd="0" parTransId="{F715A270-A062-4DFE-8268-DD362465292B}" sibTransId="{73BA7A01-7290-4B2B-92F6-0DC1FB61FA97}"/>
    <dgm:cxn modelId="{A217463F-0F14-43AA-943F-4EA730CD7DBE}" type="presOf" srcId="{F5AE5BC8-A654-4A3C-8D79-9CC288E67B97}" destId="{187C5C0E-A953-4D74-854B-142000C9F919}" srcOrd="0" destOrd="0" presId="urn:microsoft.com/office/officeart/2005/8/layout/vList5"/>
    <dgm:cxn modelId="{66CEA6FE-3CA3-4D6D-BEF9-B4141E5F0428}" srcId="{4F943E07-3C04-499F-8372-340A91E54B00}" destId="{444C2CCE-9DD8-4EA8-B6EB-B2C3BBCCA44C}" srcOrd="1" destOrd="0" parTransId="{47D7AD7F-0E69-4DAA-9269-8C418E0FA338}" sibTransId="{9E0AAC88-2649-46DC-A953-ED62930D21DA}"/>
    <dgm:cxn modelId="{11568913-862D-4EE5-A467-751F5E249736}" type="presParOf" srcId="{09F39A8D-F79D-4472-B28A-43041861DE5E}" destId="{45624D21-DE49-4FC2-AE3B-E49CF0BF8892}" srcOrd="0" destOrd="0" presId="urn:microsoft.com/office/officeart/2005/8/layout/vList5"/>
    <dgm:cxn modelId="{9011B75E-D7DA-4E3A-91C4-ABFA993A74CA}" type="presParOf" srcId="{45624D21-DE49-4FC2-AE3B-E49CF0BF8892}" destId="{871D48F1-2ADD-4BCF-A9C7-CA8E3E3B2A5E}" srcOrd="0" destOrd="0" presId="urn:microsoft.com/office/officeart/2005/8/layout/vList5"/>
    <dgm:cxn modelId="{E841C7A8-2BB2-4363-AEE5-2F11444F3977}" type="presParOf" srcId="{45624D21-DE49-4FC2-AE3B-E49CF0BF8892}" destId="{D5C5A5D9-28C0-499F-8685-E9EE813579A7}" srcOrd="1" destOrd="0" presId="urn:microsoft.com/office/officeart/2005/8/layout/vList5"/>
    <dgm:cxn modelId="{26F54AC5-2358-4ECA-BF4C-C74990C4AAF8}" type="presParOf" srcId="{09F39A8D-F79D-4472-B28A-43041861DE5E}" destId="{8ACD0AD7-4110-4321-B0FF-4EF0A1323053}" srcOrd="1" destOrd="0" presId="urn:microsoft.com/office/officeart/2005/8/layout/vList5"/>
    <dgm:cxn modelId="{5716656E-C45D-4D3C-8559-C87F456A13C8}" type="presParOf" srcId="{09F39A8D-F79D-4472-B28A-43041861DE5E}" destId="{8306EF1F-44ED-4BE2-B891-CA6EB8247E20}" srcOrd="2" destOrd="0" presId="urn:microsoft.com/office/officeart/2005/8/layout/vList5"/>
    <dgm:cxn modelId="{EBC2CA7C-4010-435E-8740-5927BB70BF17}" type="presParOf" srcId="{8306EF1F-44ED-4BE2-B891-CA6EB8247E20}" destId="{A54C7CA7-752D-4377-AEA7-6D8DC1B5A660}" srcOrd="0" destOrd="0" presId="urn:microsoft.com/office/officeart/2005/8/layout/vList5"/>
    <dgm:cxn modelId="{E5702713-C989-4D25-9A48-33FBCB9E3B13}" type="presParOf" srcId="{8306EF1F-44ED-4BE2-B891-CA6EB8247E20}" destId="{08D02A1B-840A-446E-A34D-F6FB75A50BF8}" srcOrd="1" destOrd="0" presId="urn:microsoft.com/office/officeart/2005/8/layout/vList5"/>
    <dgm:cxn modelId="{418897F9-4033-4750-A5A0-D81F176E6C09}" type="presParOf" srcId="{09F39A8D-F79D-4472-B28A-43041861DE5E}" destId="{EA904D16-FB35-4D0C-A7A5-63125A3C1449}" srcOrd="3" destOrd="0" presId="urn:microsoft.com/office/officeart/2005/8/layout/vList5"/>
    <dgm:cxn modelId="{FF06F5DF-C9C1-4939-8272-2680F06D71F0}" type="presParOf" srcId="{09F39A8D-F79D-4472-B28A-43041861DE5E}" destId="{98635E6C-B601-41BC-BF1F-1027B7F26043}" srcOrd="4" destOrd="0" presId="urn:microsoft.com/office/officeart/2005/8/layout/vList5"/>
    <dgm:cxn modelId="{407C185F-460A-4F93-95EC-6CDA647714E3}" type="presParOf" srcId="{98635E6C-B601-41BC-BF1F-1027B7F26043}" destId="{187C5C0E-A953-4D74-854B-142000C9F919}" srcOrd="0" destOrd="0" presId="urn:microsoft.com/office/officeart/2005/8/layout/vList5"/>
    <dgm:cxn modelId="{B904B8E4-174C-460E-A6BD-2295A737A6F9}" type="presParOf" srcId="{98635E6C-B601-41BC-BF1F-1027B7F26043}" destId="{1C86E429-69D8-4B3C-8E6A-28AFE36D4FDA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37AE-3A40-4824-828F-B8A4BAD46FFA}">
      <dsp:nvSpPr>
        <dsp:cNvPr id="0" name=""/>
        <dsp:cNvSpPr/>
      </dsp:nvSpPr>
      <dsp:spPr>
        <a:xfrm>
          <a:off x="0" y="6379378"/>
          <a:ext cx="5624513" cy="104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-развивать лингвистические способности в решении ситуативных задач и в работе над проектами.</a:t>
          </a:r>
          <a:endParaRPr lang="ru-RU" sz="1800" kern="1200" dirty="0"/>
        </a:p>
      </dsp:txBody>
      <dsp:txXfrm>
        <a:off x="0" y="6379378"/>
        <a:ext cx="5624513" cy="1046590"/>
      </dsp:txXfrm>
    </dsp:sp>
    <dsp:sp modelId="{2BE64361-CEA0-4115-BB8B-127D375BFE34}">
      <dsp:nvSpPr>
        <dsp:cNvPr id="0" name=""/>
        <dsp:cNvSpPr/>
      </dsp:nvSpPr>
      <dsp:spPr>
        <a:xfrm rot="10800000">
          <a:off x="0" y="4801743"/>
          <a:ext cx="5624513" cy="1609655"/>
        </a:xfrm>
        <a:prstGeom prst="upArrowCallout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-повышать  самоконтроль учеников; </a:t>
          </a:r>
          <a:endParaRPr lang="ru-RU" sz="1800" kern="1200" dirty="0"/>
        </a:p>
      </dsp:txBody>
      <dsp:txXfrm rot="10800000">
        <a:off x="0" y="4801743"/>
        <a:ext cx="5624513" cy="1045906"/>
      </dsp:txXfrm>
    </dsp:sp>
    <dsp:sp modelId="{6FFDBEE6-69F3-4823-8ED6-BF98A1697671}">
      <dsp:nvSpPr>
        <dsp:cNvPr id="0" name=""/>
        <dsp:cNvSpPr/>
      </dsp:nvSpPr>
      <dsp:spPr>
        <a:xfrm rot="10800000">
          <a:off x="0" y="3191464"/>
          <a:ext cx="5624513" cy="1609655"/>
        </a:xfrm>
        <a:prstGeom prst="upArrowCallou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-воспитывать устойчивый интерес к самостоятельной и коллективной работе при осуществлении проектной деятельности;</a:t>
          </a:r>
          <a:endParaRPr lang="ru-RU" sz="1800" kern="1200" dirty="0"/>
        </a:p>
      </dsp:txBody>
      <dsp:txXfrm rot="10800000">
        <a:off x="0" y="3191464"/>
        <a:ext cx="5624513" cy="1045906"/>
      </dsp:txXfrm>
    </dsp:sp>
    <dsp:sp modelId="{80EA5BF3-D43E-4261-80D3-ECB952999151}">
      <dsp:nvSpPr>
        <dsp:cNvPr id="0" name=""/>
        <dsp:cNvSpPr/>
      </dsp:nvSpPr>
      <dsp:spPr>
        <a:xfrm rot="10800000">
          <a:off x="0" y="1597508"/>
          <a:ext cx="5624513" cy="1609655"/>
        </a:xfrm>
        <a:prstGeom prst="upArrowCallout">
          <a:avLst/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-активизировать познавательную деятельность учащихся; </a:t>
          </a:r>
          <a:endParaRPr lang="ru-RU" sz="1800" kern="1200" dirty="0"/>
        </a:p>
      </dsp:txBody>
      <dsp:txXfrm rot="10800000">
        <a:off x="0" y="1597508"/>
        <a:ext cx="5624513" cy="1045906"/>
      </dsp:txXfrm>
    </dsp:sp>
    <dsp:sp modelId="{DDA91128-0852-4876-ADDC-31BCAD2D2471}">
      <dsp:nvSpPr>
        <dsp:cNvPr id="0" name=""/>
        <dsp:cNvSpPr/>
      </dsp:nvSpPr>
      <dsp:spPr>
        <a:xfrm rot="10800000">
          <a:off x="0" y="88380"/>
          <a:ext cx="5624513" cy="1609655"/>
        </a:xfrm>
        <a:prstGeom prst="upArrowCallou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 -раскрыть роль лингвистических и страноведческих знаний в предстоящих ситуациях общения; </a:t>
          </a:r>
          <a:endParaRPr lang="ru-RU" sz="1800" kern="1200" dirty="0"/>
        </a:p>
      </dsp:txBody>
      <dsp:txXfrm rot="10800000">
        <a:off x="0" y="88380"/>
        <a:ext cx="5624513" cy="1045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5A5D9-28C0-499F-8685-E9EE813579A7}">
      <dsp:nvSpPr>
        <dsp:cNvPr id="0" name=""/>
        <dsp:cNvSpPr/>
      </dsp:nvSpPr>
      <dsp:spPr>
        <a:xfrm rot="5400000">
          <a:off x="3275600" y="-361849"/>
          <a:ext cx="1761125" cy="293177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привлечение школьников к коллективным методам решения ситуативных коммуникационных задач;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 формирование интереса к лингвострановедческой информации.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2690275" y="309447"/>
        <a:ext cx="2845806" cy="1589183"/>
      </dsp:txXfrm>
    </dsp:sp>
    <dsp:sp modelId="{871D48F1-2ADD-4BCF-A9C7-CA8E3E3B2A5E}">
      <dsp:nvSpPr>
        <dsp:cNvPr id="0" name=""/>
        <dsp:cNvSpPr/>
      </dsp:nvSpPr>
      <dsp:spPr>
        <a:xfrm>
          <a:off x="188" y="3335"/>
          <a:ext cx="2690085" cy="22014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1 этап-пропедевтический</a:t>
          </a:r>
          <a:endParaRPr lang="ru-RU" sz="1800" b="1" kern="1200" dirty="0"/>
        </a:p>
      </dsp:txBody>
      <dsp:txXfrm>
        <a:off x="107652" y="110799"/>
        <a:ext cx="2475157" cy="1986479"/>
      </dsp:txXfrm>
    </dsp:sp>
    <dsp:sp modelId="{08D02A1B-840A-446E-A34D-F6FB75A50BF8}">
      <dsp:nvSpPr>
        <dsp:cNvPr id="0" name=""/>
        <dsp:cNvSpPr/>
      </dsp:nvSpPr>
      <dsp:spPr>
        <a:xfrm rot="5400000">
          <a:off x="3204791" y="1877564"/>
          <a:ext cx="1761125" cy="3075905"/>
        </a:xfrm>
        <a:prstGeom prst="round2SameRect">
          <a:avLst/>
        </a:prstGeom>
        <a:solidFill>
          <a:schemeClr val="accent5">
            <a:tint val="40000"/>
            <a:alpha val="90000"/>
            <a:hueOff val="6503819"/>
            <a:satOff val="-3248"/>
            <a:lumOff val="1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6503819"/>
              <a:satOff val="-3248"/>
              <a:lumOff val="15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проведение исследовательской работы при осуществлении проекта;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формирование лингвострановедческой компетенции.</a:t>
          </a:r>
          <a:endParaRPr lang="ru-RU" sz="1200" b="1" kern="1200" dirty="0"/>
        </a:p>
      </dsp:txBody>
      <dsp:txXfrm rot="-5400000">
        <a:off x="2547402" y="2620925"/>
        <a:ext cx="2989934" cy="1589183"/>
      </dsp:txXfrm>
    </dsp:sp>
    <dsp:sp modelId="{A54C7CA7-752D-4377-AEA7-6D8DC1B5A660}">
      <dsp:nvSpPr>
        <dsp:cNvPr id="0" name=""/>
        <dsp:cNvSpPr/>
      </dsp:nvSpPr>
      <dsp:spPr>
        <a:xfrm>
          <a:off x="188" y="2314813"/>
          <a:ext cx="2547213" cy="2201407"/>
        </a:xfrm>
        <a:prstGeom prst="round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2 этап-практический</a:t>
          </a:r>
          <a:endParaRPr lang="ru-RU" sz="1800" b="1" kern="1200" dirty="0"/>
        </a:p>
      </dsp:txBody>
      <dsp:txXfrm>
        <a:off x="107652" y="2422277"/>
        <a:ext cx="2332285" cy="1986479"/>
      </dsp:txXfrm>
    </dsp:sp>
    <dsp:sp modelId="{1C86E429-69D8-4B3C-8E6A-28AFE36D4FDA}">
      <dsp:nvSpPr>
        <dsp:cNvPr id="0" name=""/>
        <dsp:cNvSpPr/>
      </dsp:nvSpPr>
      <dsp:spPr>
        <a:xfrm rot="5400000">
          <a:off x="3205732" y="4164341"/>
          <a:ext cx="1761125" cy="3030206"/>
        </a:xfrm>
        <a:prstGeom prst="round2SameRect">
          <a:avLst/>
        </a:prstGeom>
        <a:solidFill>
          <a:schemeClr val="accent5">
            <a:tint val="40000"/>
            <a:alpha val="90000"/>
            <a:hueOff val="13007638"/>
            <a:satOff val="-6496"/>
            <a:lumOff val="3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3007638"/>
              <a:satOff val="-6496"/>
              <a:lumOff val="30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продукты проектной деятельности;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выбор стратегии поведения;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защита проектов.</a:t>
          </a:r>
          <a:endParaRPr lang="ru-RU" sz="1200" b="1" kern="1200" dirty="0"/>
        </a:p>
      </dsp:txBody>
      <dsp:txXfrm rot="-5400000">
        <a:off x="2571192" y="4884853"/>
        <a:ext cx="2944235" cy="1589183"/>
      </dsp:txXfrm>
    </dsp:sp>
    <dsp:sp modelId="{187C5C0E-A953-4D74-854B-142000C9F919}">
      <dsp:nvSpPr>
        <dsp:cNvPr id="0" name=""/>
        <dsp:cNvSpPr/>
      </dsp:nvSpPr>
      <dsp:spPr>
        <a:xfrm>
          <a:off x="188" y="4572026"/>
          <a:ext cx="2593928" cy="2201407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3 этап-формирующий</a:t>
          </a:r>
          <a:endParaRPr lang="ru-RU" sz="1800" b="1" kern="1200" dirty="0"/>
        </a:p>
      </dsp:txBody>
      <dsp:txXfrm>
        <a:off x="107652" y="4679490"/>
        <a:ext cx="2379000" cy="198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30AD-C9CD-49A5-9142-4CEAC0DD2529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936C3-DFC8-4B65-9F3A-F9092F2EB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50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936C3-DFC8-4B65-9F3A-F9092F2EBF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91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936C3-DFC8-4B65-9F3A-F9092F2EBF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35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94A03E-8D43-4E8E-9486-80DF9423B855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29F1E4-B07F-4B33-BA92-E34D309D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952" y="256697"/>
            <a:ext cx="5355976" cy="1512168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5000">
                <a:srgbClr val="FFFF00"/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«Эффективность метода проектов при формировании лингвострановедческой компетенции на уроках иностранного языка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8-9 классах общеобразовательной школы».</a:t>
            </a:r>
            <a:br>
              <a:rPr lang="ru-RU" sz="2000" dirty="0" smtClean="0"/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8090" y="7131094"/>
            <a:ext cx="4381088" cy="1979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8000">
                <a:srgbClr val="FFFF00"/>
              </a:gs>
              <a:gs pos="92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6350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Автор: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А. Н.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Дюкина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учитель английского языка,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МОУ ООШ №15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им. Н. И. Дементьева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Рыбинск, 2016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school.xvatit.com/images/thumb/1/14/Pict01.07-1.jpg/550px-Pict01.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4" y="2032535"/>
            <a:ext cx="3857652" cy="483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79349920"/>
              </p:ext>
            </p:extLst>
          </p:nvPr>
        </p:nvGraphicFramePr>
        <p:xfrm>
          <a:off x="857232" y="1714480"/>
          <a:ext cx="5624513" cy="742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785794" y="0"/>
            <a:ext cx="5667542" cy="1907704"/>
          </a:xfr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содействие учащимся в приобретение системы лингвострановедческих знаний, умений и мотивов с помощью метода проектов, обеспечивающей им возможность осуществлять полноценную коммуникацию в ситуациях межкультурного общения.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4704" y="0"/>
            <a:ext cx="6093296" cy="1187624"/>
          </a:xfrm>
          <a:gradFill flip="none" rotWithShape="1">
            <a:gsLst>
              <a:gs pos="40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Путь ученика к успеху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изучении иностранного языка.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2295753"/>
              </p:ext>
            </p:extLst>
          </p:nvPr>
        </p:nvGraphicFramePr>
        <p:xfrm>
          <a:off x="785794" y="1357290"/>
          <a:ext cx="5624513" cy="683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6172200" cy="928662"/>
          </a:xfr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формирования лингвострановедческой компетенции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642918" y="1000100"/>
            <a:ext cx="4357718" cy="1080120"/>
          </a:xfr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Лингвострановедческая компетенция ученика  общеобразовательной школы включает:</a:t>
            </a:r>
            <a:endParaRPr lang="ru-RU" sz="1800" dirty="0" smtClean="0"/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-366" y="2195736"/>
            <a:ext cx="6858366" cy="6409566"/>
            <a:chOff x="850" y="3190"/>
            <a:chExt cx="9055" cy="8547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991" y="3190"/>
              <a:ext cx="7914" cy="8547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2422" y="3341"/>
              <a:ext cx="7059" cy="0"/>
            </a:xfrm>
            <a:prstGeom prst="line">
              <a:avLst/>
            </a:prstGeom>
            <a:grpFill/>
            <a:ln w="57150" cmpd="thinThick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6045" y="3476"/>
              <a:ext cx="2" cy="223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9199" y="3341"/>
              <a:ext cx="282" cy="837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422" y="3341"/>
              <a:ext cx="141" cy="836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605" y="4524"/>
              <a:ext cx="2316" cy="13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коммуникативная  компетенция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умения в основных видах речевой деятельности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983" y="3857"/>
              <a:ext cx="2400" cy="21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личностные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характеристики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эрудиция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умение расширять знания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интерес и уважение к культуре стран изучаемого языка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501" y="6359"/>
              <a:ext cx="3247" cy="76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Лингвострановедческая компетенция реализуется через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788" y="4524"/>
              <a:ext cx="2117" cy="11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языковая компетенция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информационный запас слов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6657" y="6267"/>
              <a:ext cx="1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V="1">
              <a:off x="5283" y="7223"/>
              <a:ext cx="2092" cy="0"/>
            </a:xfrm>
            <a:prstGeom prst="line">
              <a:avLst/>
            </a:prstGeom>
            <a:grpFill/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50" y="7572"/>
              <a:ext cx="3953" cy="3403"/>
            </a:xfrm>
            <a:prstGeom prst="rect">
              <a:avLst/>
            </a:prstGeom>
            <a:gradFill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навыки и умения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навык распознавания ЛЕ с национально-культурной спецификой;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навык выявления и сопоставления объёма значений слов в двух языках;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навык различия сходных по звучанию и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форме слов в двух языках;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навык подбора соответствий;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навык анализа контекста;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умение работать со словарями;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умение сопоставлять элементы своей и «другой культуры»;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умение собирать необходимые сведения по теме.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5080" y="10525"/>
              <a:ext cx="3105" cy="975"/>
            </a:xfrm>
            <a:prstGeom prst="rect">
              <a:avLst/>
            </a:prstGeom>
            <a:gradFill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-страноведческие фоновые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знания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7281" y="8144"/>
              <a:ext cx="2624" cy="1324"/>
            </a:xfrm>
            <a:prstGeom prst="rect">
              <a:avLst/>
            </a:prstGeom>
            <a:gradFill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стратегия ученика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позиция участника и  посредника межкультурной коммуникации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" name="Прямая со стрелкой 28"/>
          <p:cNvCxnSpPr/>
          <p:nvPr/>
        </p:nvCxnSpPr>
        <p:spPr>
          <a:xfrm>
            <a:off x="4941168" y="5220072"/>
            <a:ext cx="72008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1" idx="0"/>
          </p:cNvCxnSpPr>
          <p:nvPr/>
        </p:nvCxnSpPr>
        <p:spPr>
          <a:xfrm flipH="1">
            <a:off x="2357430" y="5220072"/>
            <a:ext cx="999562" cy="4281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149080" y="5220072"/>
            <a:ext cx="0" cy="2499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http://ee-barnaul.ru/wp-content/uploads/2012/09/angliyskiy-dly-det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003" y="467544"/>
            <a:ext cx="2707997" cy="200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52475" y="1375561"/>
            <a:ext cx="2950046" cy="92868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насыщение уроков  лингвострановедческим материалом: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179388"/>
            <a:ext cx="3573016" cy="1000125"/>
          </a:xfrm>
          <a:gradFill flip="none" rotWithShape="1">
            <a:gsLst>
              <a:gs pos="0">
                <a:srgbClr val="00B0F0"/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лингвострановедение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+ </a:t>
            </a: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3714750" y="179388"/>
            <a:ext cx="3143251" cy="1008062"/>
          </a:xfrm>
          <a:gradFill flip="none" rotWithShape="1">
            <a:gsLst>
              <a:gs pos="0">
                <a:srgbClr val="FFFF00"/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G_103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916238"/>
            <a:ext cx="27146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 descr="IMG_10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54475" y="6875463"/>
            <a:ext cx="2803525" cy="2000250"/>
          </a:xfrm>
          <a:ln>
            <a:solidFill>
              <a:schemeClr val="bg1"/>
            </a:solidFill>
          </a:ln>
        </p:spPr>
      </p:pic>
      <p:pic>
        <p:nvPicPr>
          <p:cNvPr id="13" name="Picture 9" descr="IMG_10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33056" y="5004048"/>
            <a:ext cx="2679698" cy="1855786"/>
          </a:xfrm>
          <a:prstGeom prst="rect">
            <a:avLst/>
          </a:prstGeom>
          <a:ln w="10795">
            <a:solidFill>
              <a:schemeClr val="accent1">
                <a:lumMod val="40000"/>
                <a:lumOff val="60000"/>
              </a:schemeClr>
            </a:solidFill>
            <a:prstDash val="dash"/>
            <a:miter lim="800000"/>
          </a:ln>
        </p:spPr>
      </p:pic>
      <p:pic>
        <p:nvPicPr>
          <p:cNvPr id="16" name="Picture 8" descr="IMG_1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1048" y="1259632"/>
            <a:ext cx="2638425" cy="19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2500298"/>
            <a:ext cx="3786214" cy="5715040"/>
          </a:xfrm>
          <a:prstGeom prst="rect">
            <a:avLst/>
          </a:prstGeom>
          <a:gradFill>
            <a:gsLst>
              <a:gs pos="0">
                <a:schemeClr val="accent5">
                  <a:tint val="92000"/>
                  <a:satMod val="170000"/>
                </a:schemeClr>
              </a:gs>
              <a:gs pos="28000">
                <a:schemeClr val="accent5">
                  <a:tint val="92000"/>
                  <a:shade val="99000"/>
                  <a:satMod val="170000"/>
                </a:schemeClr>
              </a:gs>
              <a:gs pos="62000">
                <a:schemeClr val="accent5">
                  <a:tint val="96000"/>
                  <a:shade val="80000"/>
                  <a:satMod val="170000"/>
                </a:schemeClr>
              </a:gs>
              <a:gs pos="97000">
                <a:schemeClr val="accent5">
                  <a:tint val="98000"/>
                  <a:shade val="63000"/>
                  <a:satMod val="170000"/>
                </a:schemeClr>
              </a:gs>
              <a:gs pos="100000">
                <a:schemeClr val="accent5">
                  <a:shade val="62000"/>
                  <a:satMod val="17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события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названия организаций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обычаи и традиции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предметы обихода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географические пункты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произведения искусства и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имена известных личностей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явления природы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аббревиатура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термины-реали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разеологизмы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пословицы, идиомы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94" y="0"/>
            <a:ext cx="6072206" cy="1928826"/>
          </a:xfr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по  иностранному  языку– это перекрёсток культур, это практика межкультурной коммуникации.</a:t>
            </a:r>
            <a:endParaRPr lang="ru-RU" sz="2000" dirty="0"/>
          </a:p>
        </p:txBody>
      </p:sp>
      <p:pic>
        <p:nvPicPr>
          <p:cNvPr id="24580" name="Picture 4" descr="http://sch2psn.edumsko.ru/images/users-files/sch2psn/publichnii_ochet_2014-2015/fotk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18"/>
            <a:ext cx="3353555" cy="2238028"/>
          </a:xfrm>
          <a:prstGeom prst="rect">
            <a:avLst/>
          </a:prstGeom>
          <a:noFill/>
        </p:spPr>
      </p:pic>
      <p:pic>
        <p:nvPicPr>
          <p:cNvPr id="24582" name="Picture 6" descr="http://www.39shkola.ru/sites/default/files/img_2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3786214" cy="2907635"/>
          </a:xfrm>
          <a:prstGeom prst="rect">
            <a:avLst/>
          </a:prstGeom>
          <a:noFill/>
        </p:spPr>
      </p:pic>
      <p:pic>
        <p:nvPicPr>
          <p:cNvPr id="24586" name="Picture 10" descr="http://vzmakh.com/images/detsad/encyclopedia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1849" y="6786566"/>
            <a:ext cx="3536151" cy="2357434"/>
          </a:xfrm>
          <a:prstGeom prst="rect">
            <a:avLst/>
          </a:prstGeom>
          <a:noFill/>
        </p:spPr>
      </p:pic>
      <p:pic>
        <p:nvPicPr>
          <p:cNvPr id="24588" name="Picture 12" descr="http://kzschool.ru/uploads/posts/2013-12/1387727547_dscn058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088" y="2571736"/>
            <a:ext cx="3717912" cy="278843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85794" y="1928794"/>
            <a:ext cx="6072206" cy="6400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ролевых играх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Успешная защита проектов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и победы на школьной научной конференции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Выступления и победы  на конкурсах разного уровня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94" y="0"/>
            <a:ext cx="6072206" cy="192882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srgbClr val="002060"/>
                </a:solidFill>
              </a:rPr>
              <a:t>Успех ученика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8" name="AutoShape 2" descr="Картинки по запросу картинки грамот и нагр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Картинки по запросу картинки грамот и нагр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8" y="5786446"/>
            <a:ext cx="3929090" cy="2993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08720" y="323528"/>
            <a:ext cx="1500198" cy="714348"/>
          </a:xfr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Выводы: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http://konkursgrad.ru/wp-content/uploads/2015/04/World-of-English-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928" y="6434530"/>
            <a:ext cx="2843210" cy="2709470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фото дети выступает с английским язык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112" y="179512"/>
            <a:ext cx="1905000" cy="12287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08720" y="1331640"/>
            <a:ext cx="5143536" cy="53553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8000">
                <a:srgbClr val="FFFF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Каждый проект по  иностранному  языку- это практика межкультурной коммуникации, потому что каждое иностранное слово отражает иностранный мир и иностранную культуру.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Насыщение курса иностранного языка лингвострановедческим материалом за счет усиления в нем удельного веса лингвистических и тематических знаний, стимулирование активности учеников к самостоятельному овладению лингвострановедческим материалом, развитие у учеников устойчивой мотивации к изучению иностранного языка через осуществление проектной деятельности-всё это приводит к успеху в изучении иностранного языка.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2566608" cy="919668"/>
          </a:xfr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400" dirty="0" smtClean="0"/>
              <a:t>Литература.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0728" y="1403648"/>
            <a:ext cx="5623560" cy="5832648"/>
          </a:xfr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Верещагин Е.М., Костомаров В.Г. Язык и культура. М., 19 76, - 315с.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Верещагин Е. М., Костомаров В. Г. Язык и культура.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Лингвострановедение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преподавании русского языка как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иностранного.М.,Русский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язык,1990.-246с.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Томахин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Г.Д.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Лингвострановедение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что это такое? // ИЯШ, М., 1996 - №6. С. 27-30.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Томахин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Г.Д. Реалии в языке и культуре // ИЯШ, М.,1997.- №3.С.13-18.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Томахин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Г. Д. Реалии в языке и культуре // ИЯШ, М., 1997. - № 6, С. 8-10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Томахин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Г.Д. Культура стран английского языка // ИЯШ, М., 1998 - № 1, С.80-83.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472</TotalTime>
  <Words>537</Words>
  <Application>Microsoft Office PowerPoint</Application>
  <PresentationFormat>Экран (4:3)</PresentationFormat>
  <Paragraphs>86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«Эффективность метода проектов при формировании лингвострановедческой компетенции на уроках иностранного языка  в 8-9 классах общеобразовательной школы». </vt:lpstr>
      <vt:lpstr>Цель – содействие учащимся в приобретение системы лингвострановедческих знаний, умений и мотивов с помощью метода проектов, обеспечивающей им возможность осуществлять полноценную коммуникацию в ситуациях межкультурного общения. Задачи:</vt:lpstr>
      <vt:lpstr>Путь ученика к успеху  в изучении иностранного языка.</vt:lpstr>
      <vt:lpstr>Модель формирования лингвострановедческой компетенции</vt:lpstr>
      <vt:lpstr>насыщение уроков  лингвострановедческим материалом: </vt:lpstr>
      <vt:lpstr> Проект по  иностранному  языку– это перекрёсток культур, это практика межкультурной коммуникации.</vt:lpstr>
      <vt:lpstr>Слайд 7</vt:lpstr>
      <vt:lpstr>Выводы:</vt:lpstr>
      <vt:lpstr>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2015-10-24T18:40:48Z</dcterms:created>
  <dcterms:modified xsi:type="dcterms:W3CDTF">2016-10-23T16:49:40Z</dcterms:modified>
</cp:coreProperties>
</file>